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D21"/>
    <a:srgbClr val="006C86"/>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int   emp_no;</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int   emp_no;</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3"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1027" name="Picture 3"/>
          <p:cNvPicPr>
            <a:picLocks noChangeAspect="1" noChangeArrowheads="1"/>
          </p:cNvPicPr>
          <p:nvPr/>
        </p:nvPicPr>
        <p:blipFill>
          <a:blip r:embed="rId3"/>
          <a:srcRect/>
          <a:stretch>
            <a:fillRect/>
          </a:stretch>
        </p:blipFill>
        <p:spPr bwMode="auto">
          <a:xfrm>
            <a:off x="5921586" y="2420889"/>
            <a:ext cx="5214974" cy="206667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4"/>
          <a:stretch>
            <a:fillRect/>
          </a:stretch>
        </p:blipFill>
        <p:spPr>
          <a:xfrm>
            <a:off x="407368" y="4223221"/>
            <a:ext cx="4896544" cy="2859480"/>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6042807"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711CC0F-5584-4845-965A-E776989F3E94}"/>
              </a:ext>
            </a:extLst>
          </p:cNvPr>
          <p:cNvPicPr>
            <a:picLocks noChangeAspect="1"/>
          </p:cNvPicPr>
          <p:nvPr/>
        </p:nvPicPr>
        <p:blipFill>
          <a:blip r:embed="rId2"/>
          <a:stretch>
            <a:fillRect/>
          </a:stretch>
        </p:blipFill>
        <p:spPr>
          <a:xfrm>
            <a:off x="6384032" y="607468"/>
            <a:ext cx="4752528" cy="610627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32536</TotalTime>
  <Words>47918</Words>
  <Application>Microsoft Office PowerPoint</Application>
  <PresentationFormat>Widescreen</PresentationFormat>
  <Paragraphs>6122</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7034</cp:revision>
  <dcterms:created xsi:type="dcterms:W3CDTF">2015-10-09T06:09:34Z</dcterms:created>
  <dcterms:modified xsi:type="dcterms:W3CDTF">2020-09-28T02:55:58Z</dcterms:modified>
</cp:coreProperties>
</file>